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slides/slide13.xml" ContentType="application/vnd.openxmlformats-officedocument.presentationml.slide+xml"/>
  <Override PartName="/ppt/slides/_rels/slide13.xml.rels" ContentType="application/vnd.openxmlformats-package.relationships+xml"/>
  <Override PartName="/ppt/slides/_rels/slide12.xml.rels" ContentType="application/vnd.openxmlformats-package.relationships+xml"/>
  <Override PartName="/ppt/slides/_rels/slide11.xml.rels" ContentType="application/vnd.openxmlformats-package.relationships+xml"/>
  <Override PartName="/ppt/slides/_rels/slide10.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1.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16.xml.rels" ContentType="application/vnd.openxmlformats-package.relationships+xml"/>
  <Override PartName="/ppt/slideLayouts/_rels/slideLayout8.xml.rels" ContentType="application/vnd.openxmlformats-package.relationships+xml"/>
  <Override PartName="/ppt/slideLayouts/_rels/slideLayout15.xml.rels" ContentType="application/vnd.openxmlformats-package.relationships+xml"/>
  <Override PartName="/ppt/slideLayouts/_rels/slideLayout7.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17.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xml" ContentType="application/vnd.openxmlformats-officedocument.presentationml.slideLayout+xml"/>
  <Override PartName="/ppt/slideLayouts/slideLayout16.xml" ContentType="application/vnd.openxmlformats-officedocument.presentationml.slideLayout+xml"/>
  <Override PartName="/ppt/slideLayouts/slideLayout22.xml" ContentType="application/vnd.openxmlformats-officedocument.presentationml.slideLayout+xml"/>
  <Override PartName="/ppt/slideLayouts/slideLayout1.xml" ContentType="application/vnd.openxmlformats-officedocument.presentationml.slideLayout+xml"/>
  <Override PartName="/ppt/media/image22.png" ContentType="image/png"/>
  <Override PartName="/ppt/media/image21.png" ContentType="image/png"/>
  <Override PartName="/ppt/media/image19.png" ContentType="image/png"/>
  <Override PartName="/ppt/media/image20.png" ContentType="image/png"/>
  <Override PartName="/ppt/media/image18.png" ContentType="image/png"/>
  <Override PartName="/ppt/media/image14.png" ContentType="image/png"/>
  <Override PartName="/ppt/media/image12.png" ContentType="image/png"/>
  <Override PartName="/ppt/media/image11.png" ContentType="image/png"/>
  <Override PartName="/ppt/media/image10.png" ContentType="image/png"/>
  <Override PartName="/ppt/media/image9.png" ContentType="image/png"/>
  <Override PartName="/ppt/media/image8.png" ContentType="image/png"/>
  <Override PartName="/ppt/media/image7.png" ContentType="image/png"/>
  <Override PartName="/ppt/media/image6.png" ContentType="image/png"/>
  <Override PartName="/ppt/media/image28.png" ContentType="image/png"/>
  <Override PartName="/ppt/media/image5.png" ContentType="image/png"/>
  <Override PartName="/ppt/media/image27.png" ContentType="image/png"/>
  <Override PartName="/ppt/media/image4.png" ContentType="image/png"/>
  <Override PartName="/ppt/media/image17.png" ContentType="image/png"/>
  <Override PartName="/ppt/media/image26.png" ContentType="image/png"/>
  <Override PartName="/ppt/media/image3.png" ContentType="image/png"/>
  <Override PartName="/ppt/media/image16.png" ContentType="image/png"/>
  <Override PartName="/ppt/media/image23.png" ContentType="image/png"/>
  <Override PartName="/ppt/media/image13.jpeg" ContentType="image/jpeg"/>
  <Override PartName="/ppt/media/image25.png" ContentType="image/png"/>
  <Override PartName="/ppt/media/image2.png" ContentType="image/png"/>
  <Override PartName="/ppt/media/image15.png" ContentType="image/png"/>
  <Override PartName="/ppt/media/image24.png" ContentType="image/png"/>
  <Override PartName="/ppt/media/image1.png" ContentType="image/png"/>
  <Override PartName="/ppt/theme/theme2.xml" ContentType="application/vnd.openxmlformats-officedocument.theme+xml"/>
  <Override PartName="/ppt/theme/theme1.xml" ContentType="application/vnd.openxmlformats-officedocument.theme+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25" name="PlaceHolder 2"/>
          <p:cNvSpPr>
            <a:spLocks noGrp="1"/>
          </p:cNvSpPr>
          <p:nvPr>
            <p:ph type="body"/>
          </p:nvPr>
        </p:nvSpPr>
        <p:spPr>
          <a:xfrm>
            <a:off x="504000" y="1768680"/>
            <a:ext cx="9072000" cy="2090880"/>
          </a:xfrm>
          <a:prstGeom prst="rect">
            <a:avLst/>
          </a:prstGeom>
        </p:spPr>
        <p:txBody>
          <a:bodyPr lIns="0" rIns="0" tIns="0" bIns="0"/>
          <a:p>
            <a:endParaRPr/>
          </a:p>
        </p:txBody>
      </p:sp>
      <p:sp>
        <p:nvSpPr>
          <p:cNvPr id="26" name="PlaceHolder 3"/>
          <p:cNvSpPr>
            <a:spLocks noGrp="1"/>
          </p:cNvSpPr>
          <p:nvPr>
            <p:ph type="body"/>
          </p:nvPr>
        </p:nvSpPr>
        <p:spPr>
          <a:xfrm>
            <a:off x="504000" y="4058640"/>
            <a:ext cx="9072000" cy="209088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28"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29"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30" name="PlaceHolder 4"/>
          <p:cNvSpPr>
            <a:spLocks noGrp="1"/>
          </p:cNvSpPr>
          <p:nvPr>
            <p:ph type="body"/>
          </p:nvPr>
        </p:nvSpPr>
        <p:spPr>
          <a:xfrm>
            <a:off x="5152680" y="4058640"/>
            <a:ext cx="4426920" cy="2090880"/>
          </a:xfrm>
          <a:prstGeom prst="rect">
            <a:avLst/>
          </a:prstGeom>
        </p:spPr>
        <p:txBody>
          <a:bodyPr lIns="0" rIns="0" tIns="0" bIns="0"/>
          <a:p>
            <a:endParaRPr/>
          </a:p>
        </p:txBody>
      </p:sp>
      <p:sp>
        <p:nvSpPr>
          <p:cNvPr id="31" name="PlaceHolder 5"/>
          <p:cNvSpPr>
            <a:spLocks noGrp="1"/>
          </p:cNvSpPr>
          <p:nvPr>
            <p:ph type="body"/>
          </p:nvPr>
        </p:nvSpPr>
        <p:spPr>
          <a:xfrm>
            <a:off x="504000" y="4058640"/>
            <a:ext cx="4426920" cy="209088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33" name="PlaceHolder 2"/>
          <p:cNvSpPr>
            <a:spLocks noGrp="1"/>
          </p:cNvSpPr>
          <p:nvPr>
            <p:ph type="body"/>
          </p:nvPr>
        </p:nvSpPr>
        <p:spPr>
          <a:xfrm>
            <a:off x="504000" y="1768680"/>
            <a:ext cx="9072000" cy="4384080"/>
          </a:xfrm>
          <a:prstGeom prst="rect">
            <a:avLst/>
          </a:prstGeom>
        </p:spPr>
        <p:txBody>
          <a:bodyPr lIns="0" rIns="0" tIns="0" bIns="0"/>
          <a:p>
            <a:endParaRPr/>
          </a:p>
        </p:txBody>
      </p:sp>
      <p:sp>
        <p:nvSpPr>
          <p:cNvPr id="34" name="PlaceHolder 3"/>
          <p:cNvSpPr>
            <a:spLocks noGrp="1"/>
          </p:cNvSpPr>
          <p:nvPr>
            <p:ph type="body"/>
          </p:nvPr>
        </p:nvSpPr>
        <p:spPr>
          <a:xfrm>
            <a:off x="504000" y="1768680"/>
            <a:ext cx="9072000" cy="4384080"/>
          </a:xfrm>
          <a:prstGeom prst="rect">
            <a:avLst/>
          </a:prstGeom>
        </p:spPr>
        <p:txBody>
          <a:bodyPr lIns="0" rIns="0" tIns="0" bIns="0"/>
          <a:p>
            <a:endParaRPr/>
          </a:p>
        </p:txBody>
      </p:sp>
      <p:pic>
        <p:nvPicPr>
          <p:cNvPr id="35" name="" descr=""/>
          <p:cNvPicPr/>
          <p:nvPr/>
        </p:nvPicPr>
        <p:blipFill>
          <a:blip r:embed="rId2"/>
          <a:stretch/>
        </p:blipFill>
        <p:spPr>
          <a:xfrm>
            <a:off x="2292120" y="1768680"/>
            <a:ext cx="5495400" cy="4384080"/>
          </a:xfrm>
          <a:prstGeom prst="rect">
            <a:avLst/>
          </a:prstGeom>
          <a:ln>
            <a:noFill/>
          </a:ln>
        </p:spPr>
      </p:pic>
      <p:pic>
        <p:nvPicPr>
          <p:cNvPr id="36" name="" descr=""/>
          <p:cNvPicPr/>
          <p:nvPr/>
        </p:nvPicPr>
        <p:blipFill>
          <a:blip r:embed="rId3"/>
          <a:stretch/>
        </p:blipFill>
        <p:spPr>
          <a:xfrm>
            <a:off x="2292120" y="1768680"/>
            <a:ext cx="5495400" cy="43840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41" name="PlaceHolder 2"/>
          <p:cNvSpPr>
            <a:spLocks noGrp="1"/>
          </p:cNvSpPr>
          <p:nvPr>
            <p:ph type="subTitle"/>
          </p:nvPr>
        </p:nvSpPr>
        <p:spPr>
          <a:xfrm>
            <a:off x="504000" y="1768680"/>
            <a:ext cx="9072000" cy="438408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43" name="PlaceHolder 2"/>
          <p:cNvSpPr>
            <a:spLocks noGrp="1"/>
          </p:cNvSpPr>
          <p:nvPr>
            <p:ph type="body"/>
          </p:nvPr>
        </p:nvSpPr>
        <p:spPr>
          <a:xfrm>
            <a:off x="504000" y="1768680"/>
            <a:ext cx="9072000" cy="43840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45" name="PlaceHolder 2"/>
          <p:cNvSpPr>
            <a:spLocks noGrp="1"/>
          </p:cNvSpPr>
          <p:nvPr>
            <p:ph type="body"/>
          </p:nvPr>
        </p:nvSpPr>
        <p:spPr>
          <a:xfrm>
            <a:off x="504000" y="1768680"/>
            <a:ext cx="4426920" cy="4384080"/>
          </a:xfrm>
          <a:prstGeom prst="rect">
            <a:avLst/>
          </a:prstGeom>
        </p:spPr>
        <p:txBody>
          <a:bodyPr lIns="0" rIns="0" tIns="0" bIns="0"/>
          <a:p>
            <a:endParaRPr/>
          </a:p>
        </p:txBody>
      </p:sp>
      <p:sp>
        <p:nvSpPr>
          <p:cNvPr id="46" name="PlaceHolder 3"/>
          <p:cNvSpPr>
            <a:spLocks noGrp="1"/>
          </p:cNvSpPr>
          <p:nvPr>
            <p:ph type="body"/>
          </p:nvPr>
        </p:nvSpPr>
        <p:spPr>
          <a:xfrm>
            <a:off x="5152680" y="1768680"/>
            <a:ext cx="4426920" cy="438408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4000" y="301320"/>
            <a:ext cx="9072000" cy="585036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50"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51" name="PlaceHolder 3"/>
          <p:cNvSpPr>
            <a:spLocks noGrp="1"/>
          </p:cNvSpPr>
          <p:nvPr>
            <p:ph type="body"/>
          </p:nvPr>
        </p:nvSpPr>
        <p:spPr>
          <a:xfrm>
            <a:off x="504000" y="4058640"/>
            <a:ext cx="4426920" cy="2090880"/>
          </a:xfrm>
          <a:prstGeom prst="rect">
            <a:avLst/>
          </a:prstGeom>
        </p:spPr>
        <p:txBody>
          <a:bodyPr lIns="0" rIns="0" tIns="0" bIns="0"/>
          <a:p>
            <a:endParaRPr/>
          </a:p>
        </p:txBody>
      </p:sp>
      <p:sp>
        <p:nvSpPr>
          <p:cNvPr id="52" name="PlaceHolder 4"/>
          <p:cNvSpPr>
            <a:spLocks noGrp="1"/>
          </p:cNvSpPr>
          <p:nvPr>
            <p:ph type="body"/>
          </p:nvPr>
        </p:nvSpPr>
        <p:spPr>
          <a:xfrm>
            <a:off x="5152680" y="1768680"/>
            <a:ext cx="4426920" cy="43840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4" name="PlaceHolder 2"/>
          <p:cNvSpPr>
            <a:spLocks noGrp="1"/>
          </p:cNvSpPr>
          <p:nvPr>
            <p:ph type="subTitle"/>
          </p:nvPr>
        </p:nvSpPr>
        <p:spPr>
          <a:xfrm>
            <a:off x="504000" y="1768680"/>
            <a:ext cx="9072000" cy="438408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54" name="PlaceHolder 2"/>
          <p:cNvSpPr>
            <a:spLocks noGrp="1"/>
          </p:cNvSpPr>
          <p:nvPr>
            <p:ph type="body"/>
          </p:nvPr>
        </p:nvSpPr>
        <p:spPr>
          <a:xfrm>
            <a:off x="504000" y="1768680"/>
            <a:ext cx="4426920" cy="4384080"/>
          </a:xfrm>
          <a:prstGeom prst="rect">
            <a:avLst/>
          </a:prstGeom>
        </p:spPr>
        <p:txBody>
          <a:bodyPr lIns="0" rIns="0" tIns="0" bIns="0"/>
          <a:p>
            <a:endParaRPr/>
          </a:p>
        </p:txBody>
      </p:sp>
      <p:sp>
        <p:nvSpPr>
          <p:cNvPr id="55"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56" name="PlaceHolder 4"/>
          <p:cNvSpPr>
            <a:spLocks noGrp="1"/>
          </p:cNvSpPr>
          <p:nvPr>
            <p:ph type="body"/>
          </p:nvPr>
        </p:nvSpPr>
        <p:spPr>
          <a:xfrm>
            <a:off x="5152680" y="4058640"/>
            <a:ext cx="4426920" cy="209088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58"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59"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60" name="PlaceHolder 4"/>
          <p:cNvSpPr>
            <a:spLocks noGrp="1"/>
          </p:cNvSpPr>
          <p:nvPr>
            <p:ph type="body"/>
          </p:nvPr>
        </p:nvSpPr>
        <p:spPr>
          <a:xfrm>
            <a:off x="504000" y="4058640"/>
            <a:ext cx="9072000" cy="209088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62" name="PlaceHolder 2"/>
          <p:cNvSpPr>
            <a:spLocks noGrp="1"/>
          </p:cNvSpPr>
          <p:nvPr>
            <p:ph type="body"/>
          </p:nvPr>
        </p:nvSpPr>
        <p:spPr>
          <a:xfrm>
            <a:off x="504000" y="1768680"/>
            <a:ext cx="9072000" cy="2090880"/>
          </a:xfrm>
          <a:prstGeom prst="rect">
            <a:avLst/>
          </a:prstGeom>
        </p:spPr>
        <p:txBody>
          <a:bodyPr lIns="0" rIns="0" tIns="0" bIns="0"/>
          <a:p>
            <a:endParaRPr/>
          </a:p>
        </p:txBody>
      </p:sp>
      <p:sp>
        <p:nvSpPr>
          <p:cNvPr id="63" name="PlaceHolder 3"/>
          <p:cNvSpPr>
            <a:spLocks noGrp="1"/>
          </p:cNvSpPr>
          <p:nvPr>
            <p:ph type="body"/>
          </p:nvPr>
        </p:nvSpPr>
        <p:spPr>
          <a:xfrm>
            <a:off x="504000" y="4058640"/>
            <a:ext cx="9072000" cy="209088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65"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66"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67" name="PlaceHolder 4"/>
          <p:cNvSpPr>
            <a:spLocks noGrp="1"/>
          </p:cNvSpPr>
          <p:nvPr>
            <p:ph type="body"/>
          </p:nvPr>
        </p:nvSpPr>
        <p:spPr>
          <a:xfrm>
            <a:off x="5152680" y="4058640"/>
            <a:ext cx="4426920" cy="2090880"/>
          </a:xfrm>
          <a:prstGeom prst="rect">
            <a:avLst/>
          </a:prstGeom>
        </p:spPr>
        <p:txBody>
          <a:bodyPr lIns="0" rIns="0" tIns="0" bIns="0"/>
          <a:p>
            <a:endParaRPr/>
          </a:p>
        </p:txBody>
      </p:sp>
      <p:sp>
        <p:nvSpPr>
          <p:cNvPr id="68" name="PlaceHolder 5"/>
          <p:cNvSpPr>
            <a:spLocks noGrp="1"/>
          </p:cNvSpPr>
          <p:nvPr>
            <p:ph type="body"/>
          </p:nvPr>
        </p:nvSpPr>
        <p:spPr>
          <a:xfrm>
            <a:off x="504000" y="4058640"/>
            <a:ext cx="4426920" cy="209088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70" name="PlaceHolder 2"/>
          <p:cNvSpPr>
            <a:spLocks noGrp="1"/>
          </p:cNvSpPr>
          <p:nvPr>
            <p:ph type="body"/>
          </p:nvPr>
        </p:nvSpPr>
        <p:spPr>
          <a:xfrm>
            <a:off x="504000" y="1768680"/>
            <a:ext cx="9072000" cy="4384080"/>
          </a:xfrm>
          <a:prstGeom prst="rect">
            <a:avLst/>
          </a:prstGeom>
        </p:spPr>
        <p:txBody>
          <a:bodyPr lIns="0" rIns="0" tIns="0" bIns="0"/>
          <a:p>
            <a:endParaRPr/>
          </a:p>
        </p:txBody>
      </p:sp>
      <p:sp>
        <p:nvSpPr>
          <p:cNvPr id="71" name="PlaceHolder 3"/>
          <p:cNvSpPr>
            <a:spLocks noGrp="1"/>
          </p:cNvSpPr>
          <p:nvPr>
            <p:ph type="body"/>
          </p:nvPr>
        </p:nvSpPr>
        <p:spPr>
          <a:xfrm>
            <a:off x="504000" y="1768680"/>
            <a:ext cx="9072000" cy="4384080"/>
          </a:xfrm>
          <a:prstGeom prst="rect">
            <a:avLst/>
          </a:prstGeom>
        </p:spPr>
        <p:txBody>
          <a:bodyPr lIns="0" rIns="0" tIns="0" bIns="0"/>
          <a:p>
            <a:endParaRPr/>
          </a:p>
        </p:txBody>
      </p:sp>
      <p:pic>
        <p:nvPicPr>
          <p:cNvPr id="72" name="" descr=""/>
          <p:cNvPicPr/>
          <p:nvPr/>
        </p:nvPicPr>
        <p:blipFill>
          <a:blip r:embed="rId2"/>
          <a:stretch/>
        </p:blipFill>
        <p:spPr>
          <a:xfrm>
            <a:off x="2292120" y="1768680"/>
            <a:ext cx="5495400" cy="4384080"/>
          </a:xfrm>
          <a:prstGeom prst="rect">
            <a:avLst/>
          </a:prstGeom>
          <a:ln>
            <a:noFill/>
          </a:ln>
        </p:spPr>
      </p:pic>
      <p:pic>
        <p:nvPicPr>
          <p:cNvPr id="73" name="" descr=""/>
          <p:cNvPicPr/>
          <p:nvPr/>
        </p:nvPicPr>
        <p:blipFill>
          <a:blip r:embed="rId3"/>
          <a:stretch/>
        </p:blipFill>
        <p:spPr>
          <a:xfrm>
            <a:off x="2292120" y="1768680"/>
            <a:ext cx="5495400" cy="4384080"/>
          </a:xfrm>
          <a:prstGeom prst="rect">
            <a:avLst/>
          </a:prstGeom>
          <a:ln>
            <a:noFill/>
          </a:ln>
        </p:spPr>
      </p:pic>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6" name="PlaceHolder 2"/>
          <p:cNvSpPr>
            <a:spLocks noGrp="1"/>
          </p:cNvSpPr>
          <p:nvPr>
            <p:ph type="body"/>
          </p:nvPr>
        </p:nvSpPr>
        <p:spPr>
          <a:xfrm>
            <a:off x="504000" y="1768680"/>
            <a:ext cx="9072000" cy="438408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8" name="PlaceHolder 2"/>
          <p:cNvSpPr>
            <a:spLocks noGrp="1"/>
          </p:cNvSpPr>
          <p:nvPr>
            <p:ph type="body"/>
          </p:nvPr>
        </p:nvSpPr>
        <p:spPr>
          <a:xfrm>
            <a:off x="504000" y="1768680"/>
            <a:ext cx="4426920" cy="4384080"/>
          </a:xfrm>
          <a:prstGeom prst="rect">
            <a:avLst/>
          </a:prstGeom>
        </p:spPr>
        <p:txBody>
          <a:bodyPr lIns="0" rIns="0" tIns="0" bIns="0"/>
          <a:p>
            <a:endParaRPr/>
          </a:p>
        </p:txBody>
      </p:sp>
      <p:sp>
        <p:nvSpPr>
          <p:cNvPr id="9" name="PlaceHolder 3"/>
          <p:cNvSpPr>
            <a:spLocks noGrp="1"/>
          </p:cNvSpPr>
          <p:nvPr>
            <p:ph type="body"/>
          </p:nvPr>
        </p:nvSpPr>
        <p:spPr>
          <a:xfrm>
            <a:off x="5152680" y="1768680"/>
            <a:ext cx="4426920" cy="4384080"/>
          </a:xfrm>
          <a:prstGeom prst="rect">
            <a:avLst/>
          </a:prstGeom>
        </p:spPr>
        <p:txBody>
          <a:bodyPr lIns="0" rIns="0" tIns="0" bIns="0"/>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504000" y="301320"/>
            <a:ext cx="9072000" cy="5850360"/>
          </a:xfrm>
          <a:prstGeom prst="rect">
            <a:avLst/>
          </a:prstGeom>
        </p:spPr>
        <p:txBody>
          <a:bodyPr lIns="0" rIns="0" tIns="0" bIns="0" anchor="ctr"/>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13"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14" name="PlaceHolder 3"/>
          <p:cNvSpPr>
            <a:spLocks noGrp="1"/>
          </p:cNvSpPr>
          <p:nvPr>
            <p:ph type="body"/>
          </p:nvPr>
        </p:nvSpPr>
        <p:spPr>
          <a:xfrm>
            <a:off x="504000" y="4058640"/>
            <a:ext cx="4426920" cy="2090880"/>
          </a:xfrm>
          <a:prstGeom prst="rect">
            <a:avLst/>
          </a:prstGeom>
        </p:spPr>
        <p:txBody>
          <a:bodyPr lIns="0" rIns="0" tIns="0" bIns="0"/>
          <a:p>
            <a:endParaRPr/>
          </a:p>
        </p:txBody>
      </p:sp>
      <p:sp>
        <p:nvSpPr>
          <p:cNvPr id="15" name="PlaceHolder 4"/>
          <p:cNvSpPr>
            <a:spLocks noGrp="1"/>
          </p:cNvSpPr>
          <p:nvPr>
            <p:ph type="body"/>
          </p:nvPr>
        </p:nvSpPr>
        <p:spPr>
          <a:xfrm>
            <a:off x="5152680" y="1768680"/>
            <a:ext cx="4426920" cy="43840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17" name="PlaceHolder 2"/>
          <p:cNvSpPr>
            <a:spLocks noGrp="1"/>
          </p:cNvSpPr>
          <p:nvPr>
            <p:ph type="body"/>
          </p:nvPr>
        </p:nvSpPr>
        <p:spPr>
          <a:xfrm>
            <a:off x="504000" y="1768680"/>
            <a:ext cx="4426920" cy="4384080"/>
          </a:xfrm>
          <a:prstGeom prst="rect">
            <a:avLst/>
          </a:prstGeom>
        </p:spPr>
        <p:txBody>
          <a:bodyPr lIns="0" rIns="0" tIns="0" bIns="0"/>
          <a:p>
            <a:endParaRPr/>
          </a:p>
        </p:txBody>
      </p:sp>
      <p:sp>
        <p:nvSpPr>
          <p:cNvPr id="18"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19" name="PlaceHolder 4"/>
          <p:cNvSpPr>
            <a:spLocks noGrp="1"/>
          </p:cNvSpPr>
          <p:nvPr>
            <p:ph type="body"/>
          </p:nvPr>
        </p:nvSpPr>
        <p:spPr>
          <a:xfrm>
            <a:off x="5152680" y="4058640"/>
            <a:ext cx="4426920" cy="209088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504000" y="301320"/>
            <a:ext cx="9072000" cy="1261800"/>
          </a:xfrm>
          <a:prstGeom prst="rect">
            <a:avLst/>
          </a:prstGeom>
        </p:spPr>
        <p:txBody>
          <a:bodyPr lIns="0" rIns="0" tIns="0" bIns="0" anchor="ctr"/>
          <a:p>
            <a:pPr algn="ctr"/>
            <a:endParaRPr/>
          </a:p>
        </p:txBody>
      </p:sp>
      <p:sp>
        <p:nvSpPr>
          <p:cNvPr id="21" name="PlaceHolder 2"/>
          <p:cNvSpPr>
            <a:spLocks noGrp="1"/>
          </p:cNvSpPr>
          <p:nvPr>
            <p:ph type="body"/>
          </p:nvPr>
        </p:nvSpPr>
        <p:spPr>
          <a:xfrm>
            <a:off x="504000" y="1768680"/>
            <a:ext cx="4426920" cy="2090880"/>
          </a:xfrm>
          <a:prstGeom prst="rect">
            <a:avLst/>
          </a:prstGeom>
        </p:spPr>
        <p:txBody>
          <a:bodyPr lIns="0" rIns="0" tIns="0" bIns="0"/>
          <a:p>
            <a:endParaRPr/>
          </a:p>
        </p:txBody>
      </p:sp>
      <p:sp>
        <p:nvSpPr>
          <p:cNvPr id="22" name="PlaceHolder 3"/>
          <p:cNvSpPr>
            <a:spLocks noGrp="1"/>
          </p:cNvSpPr>
          <p:nvPr>
            <p:ph type="body"/>
          </p:nvPr>
        </p:nvSpPr>
        <p:spPr>
          <a:xfrm>
            <a:off x="5152680" y="1768680"/>
            <a:ext cx="4426920" cy="2090880"/>
          </a:xfrm>
          <a:prstGeom prst="rect">
            <a:avLst/>
          </a:prstGeom>
        </p:spPr>
        <p:txBody>
          <a:bodyPr lIns="0" rIns="0" tIns="0" bIns="0"/>
          <a:p>
            <a:endParaRPr/>
          </a:p>
        </p:txBody>
      </p:sp>
      <p:sp>
        <p:nvSpPr>
          <p:cNvPr id="23" name="PlaceHolder 4"/>
          <p:cNvSpPr>
            <a:spLocks noGrp="1"/>
          </p:cNvSpPr>
          <p:nvPr>
            <p:ph type="body"/>
          </p:nvPr>
        </p:nvSpPr>
        <p:spPr>
          <a:xfrm>
            <a:off x="504000" y="4058640"/>
            <a:ext cx="9072000" cy="209088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0" name="" descr=""/>
          <p:cNvPicPr/>
          <p:nvPr/>
        </p:nvPicPr>
        <p:blipFill>
          <a:blip r:embed="rId2"/>
          <a:stretch/>
        </p:blipFill>
        <p:spPr>
          <a:xfrm>
            <a:off x="-58320" y="108000"/>
            <a:ext cx="7793640" cy="1606680"/>
          </a:xfrm>
          <a:prstGeom prst="rect">
            <a:avLst/>
          </a:prstGeom>
          <a:ln>
            <a:noFill/>
          </a:ln>
        </p:spPr>
      </p:pic>
      <p:sp>
        <p:nvSpPr>
          <p:cNvPr id="1" name="PlaceHolder 1"/>
          <p:cNvSpPr>
            <a:spLocks noGrp="1"/>
          </p:cNvSpPr>
          <p:nvPr>
            <p:ph type="title"/>
          </p:nvPr>
        </p:nvSpPr>
        <p:spPr>
          <a:xfrm>
            <a:off x="504000" y="-101160"/>
            <a:ext cx="7019280" cy="2025720"/>
          </a:xfrm>
          <a:prstGeom prst="rect">
            <a:avLst/>
          </a:prstGeom>
        </p:spPr>
        <p:txBody>
          <a:bodyPr lIns="0" rIns="0" tIns="0" bIns="0" anchor="ctr"/>
          <a:p>
            <a:r>
              <a:rPr lang="ru-RU">
                <a:latin typeface="Arial"/>
              </a:rPr>
              <a:t>Для правки текста заголовка щёлкните мышью</a:t>
            </a:r>
            <a:endParaRPr/>
          </a:p>
        </p:txBody>
      </p:sp>
      <p:sp>
        <p:nvSpPr>
          <p:cNvPr id="2" name="PlaceHolder 2"/>
          <p:cNvSpPr>
            <a:spLocks noGrp="1"/>
          </p:cNvSpPr>
          <p:nvPr>
            <p:ph type="body"/>
          </p:nvPr>
        </p:nvSpPr>
        <p:spPr>
          <a:xfrm>
            <a:off x="504000" y="1823760"/>
            <a:ext cx="9071280" cy="4383720"/>
          </a:xfrm>
          <a:prstGeom prst="rect">
            <a:avLst/>
          </a:prstGeom>
        </p:spPr>
        <p:txBody>
          <a:bodyPr lIns="0" rIns="0" tIns="0" bIns="0"/>
          <a:p>
            <a:pPr>
              <a:buSzPct val="45000"/>
              <a:buFont typeface="StarSymbol"/>
              <a:buChar char=""/>
            </a:pPr>
            <a:r>
              <a:rPr lang="ru-RU">
                <a:latin typeface="Arial"/>
              </a:rPr>
              <a:t>Для правки структуры щёлкните мышью</a:t>
            </a:r>
            <a:endParaRPr/>
          </a:p>
          <a:p>
            <a:pPr lvl="1">
              <a:buSzPct val="75000"/>
              <a:buFont typeface="StarSymbol"/>
              <a:buChar char=""/>
            </a:pPr>
            <a:r>
              <a:rPr lang="ru-RU">
                <a:latin typeface="Arial"/>
              </a:rPr>
              <a:t>Второй уровень структуры</a:t>
            </a:r>
            <a:endParaRPr/>
          </a:p>
          <a:p>
            <a:pPr lvl="2">
              <a:buSzPct val="45000"/>
              <a:buFont typeface="StarSymbol"/>
              <a:buChar char=""/>
            </a:pPr>
            <a:r>
              <a:rPr lang="ru-RU">
                <a:latin typeface="Arial"/>
              </a:rPr>
              <a:t>Третий уровень структуры</a:t>
            </a:r>
            <a:endParaRPr/>
          </a:p>
          <a:p>
            <a:pPr lvl="3">
              <a:buSzPct val="75000"/>
              <a:buFont typeface="StarSymbol"/>
              <a:buChar char=""/>
            </a:pPr>
            <a:r>
              <a:rPr lang="ru-RU">
                <a:latin typeface="Arial"/>
              </a:rPr>
              <a:t>Четвёртый уровень структуры</a:t>
            </a:r>
            <a:endParaRPr/>
          </a:p>
          <a:p>
            <a:pPr lvl="4">
              <a:buSzPct val="45000"/>
              <a:buFont typeface="StarSymbol"/>
              <a:buChar char=""/>
            </a:pPr>
            <a:r>
              <a:rPr lang="ru-RU">
                <a:latin typeface="Arial"/>
              </a:rPr>
              <a:t>Пятый уровень структуры</a:t>
            </a:r>
            <a:endParaRPr/>
          </a:p>
          <a:p>
            <a:pPr lvl="5">
              <a:buSzPct val="45000"/>
              <a:buFont typeface="StarSymbol"/>
              <a:buChar char=""/>
            </a:pPr>
            <a:r>
              <a:rPr lang="ru-RU">
                <a:latin typeface="Arial"/>
              </a:rPr>
              <a:t>Шестой уровень структуры</a:t>
            </a:r>
            <a:endParaRPr/>
          </a:p>
          <a:p>
            <a:pPr lvl="6">
              <a:buSzPct val="45000"/>
              <a:buFont typeface="StarSymbol"/>
              <a:buChar char=""/>
            </a:pPr>
            <a:r>
              <a:rPr lang="ru-RU">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37" name="" descr=""/>
          <p:cNvPicPr/>
          <p:nvPr/>
        </p:nvPicPr>
        <p:blipFill>
          <a:blip r:embed="rId2"/>
          <a:stretch/>
        </p:blipFill>
        <p:spPr>
          <a:xfrm>
            <a:off x="-58320" y="108000"/>
            <a:ext cx="7793640" cy="1606680"/>
          </a:xfrm>
          <a:prstGeom prst="rect">
            <a:avLst/>
          </a:prstGeom>
          <a:ln>
            <a:noFill/>
          </a:ln>
        </p:spPr>
      </p:pic>
      <p:sp>
        <p:nvSpPr>
          <p:cNvPr id="38" name="PlaceHolder 1"/>
          <p:cNvSpPr>
            <a:spLocks noGrp="1"/>
          </p:cNvSpPr>
          <p:nvPr>
            <p:ph type="title"/>
          </p:nvPr>
        </p:nvSpPr>
        <p:spPr>
          <a:xfrm>
            <a:off x="504000" y="301320"/>
            <a:ext cx="9072000" cy="1261800"/>
          </a:xfrm>
          <a:prstGeom prst="rect">
            <a:avLst/>
          </a:prstGeom>
        </p:spPr>
        <p:txBody>
          <a:bodyPr lIns="0" rIns="0" tIns="0" bIns="0" anchor="ctr"/>
          <a:p>
            <a:pPr algn="ctr"/>
            <a:r>
              <a:rPr lang="ru-RU" sz="4400">
                <a:latin typeface="Arial"/>
              </a:rPr>
              <a:t>Для правки текста заголовка щёлкните мышью</a:t>
            </a:r>
            <a:endParaRPr/>
          </a:p>
        </p:txBody>
      </p:sp>
      <p:sp>
        <p:nvSpPr>
          <p:cNvPr id="39" name="PlaceHolder 2"/>
          <p:cNvSpPr>
            <a:spLocks noGrp="1"/>
          </p:cNvSpPr>
          <p:nvPr>
            <p:ph type="body"/>
          </p:nvPr>
        </p:nvSpPr>
        <p:spPr>
          <a:xfrm>
            <a:off x="504000" y="1768680"/>
            <a:ext cx="9072000" cy="4384080"/>
          </a:xfrm>
          <a:prstGeom prst="rect">
            <a:avLst/>
          </a:prstGeom>
        </p:spPr>
        <p:txBody>
          <a:bodyPr lIns="0" rIns="0" tIns="0" bIns="0"/>
          <a:p>
            <a:pPr>
              <a:buSzPct val="45000"/>
              <a:buFont typeface="StarSymbol"/>
              <a:buChar char=""/>
            </a:pPr>
            <a:r>
              <a:rPr lang="ru-RU" sz="3200">
                <a:latin typeface="Arial"/>
              </a:rPr>
              <a:t>Для правки структуры щёлкните мышью</a:t>
            </a:r>
            <a:endParaRPr/>
          </a:p>
          <a:p>
            <a:pPr lvl="1">
              <a:buSzPct val="75000"/>
              <a:buFont typeface="StarSymbol"/>
              <a:buChar char=""/>
            </a:pPr>
            <a:r>
              <a:rPr lang="ru-RU" sz="2800">
                <a:latin typeface="Arial"/>
              </a:rPr>
              <a:t>Второй уровень структуры</a:t>
            </a:r>
            <a:endParaRPr/>
          </a:p>
          <a:p>
            <a:pPr lvl="2">
              <a:buSzPct val="45000"/>
              <a:buFont typeface="StarSymbol"/>
              <a:buChar char=""/>
            </a:pPr>
            <a:r>
              <a:rPr lang="ru-RU" sz="2400">
                <a:latin typeface="Arial"/>
              </a:rPr>
              <a:t>Третий уровень структуры</a:t>
            </a:r>
            <a:endParaRPr/>
          </a:p>
          <a:p>
            <a:pPr lvl="3">
              <a:buSzPct val="75000"/>
              <a:buFont typeface="StarSymbol"/>
              <a:buChar char=""/>
            </a:pPr>
            <a:r>
              <a:rPr lang="ru-RU" sz="2000">
                <a:latin typeface="Arial"/>
              </a:rPr>
              <a:t>Четвёртый уровень структуры</a:t>
            </a:r>
            <a:endParaRPr/>
          </a:p>
          <a:p>
            <a:pPr lvl="4">
              <a:buSzPct val="45000"/>
              <a:buFont typeface="StarSymbol"/>
              <a:buChar char=""/>
            </a:pPr>
            <a:r>
              <a:rPr lang="ru-RU" sz="2000">
                <a:latin typeface="Arial"/>
              </a:rPr>
              <a:t>Пятый уровень структуры</a:t>
            </a:r>
            <a:endParaRPr/>
          </a:p>
          <a:p>
            <a:pPr lvl="5">
              <a:buSzPct val="45000"/>
              <a:buFont typeface="StarSymbol"/>
              <a:buChar char=""/>
            </a:pPr>
            <a:r>
              <a:rPr lang="ru-RU" sz="2000">
                <a:latin typeface="Arial"/>
              </a:rPr>
              <a:t>Шестой уровень структуры</a:t>
            </a:r>
            <a:endParaRPr/>
          </a:p>
          <a:p>
            <a:pPr lvl="6">
              <a:buSzPct val="45000"/>
              <a:buFont typeface="StarSymbol"/>
              <a:buChar char=""/>
            </a:pPr>
            <a:r>
              <a:rPr lang="ru-RU" sz="2000">
                <a:latin typeface="Arial"/>
              </a:rPr>
              <a:t>Седьмой уровень структуры</a:t>
            </a:r>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png"/><Relationship Id="rId3"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image" Target="../media/image27.png"/><Relationship Id="rId3"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4" name="CustomShape 1"/>
          <p:cNvSpPr/>
          <p:nvPr/>
        </p:nvSpPr>
        <p:spPr>
          <a:xfrm>
            <a:off x="504000" y="288000"/>
            <a:ext cx="7019280" cy="1247400"/>
          </a:xfrm>
          <a:prstGeom prst="rect">
            <a:avLst/>
          </a:prstGeom>
          <a:noFill/>
          <a:ln>
            <a:noFill/>
          </a:ln>
        </p:spPr>
        <p:style>
          <a:lnRef idx="0"/>
          <a:fillRef idx="0"/>
          <a:effectRef idx="0"/>
          <a:fontRef idx="minor"/>
        </p:style>
        <p:txBody>
          <a:bodyPr lIns="0" rIns="0" tIns="0" bIns="0" anchor="ctr"/>
          <a:p>
            <a:r>
              <a:rPr b="1" lang="ru-RU" sz="4000" strike="noStrike">
                <a:solidFill>
                  <a:srgbClr val="262626"/>
                </a:solidFill>
                <a:latin typeface="q serif;Georgia"/>
                <a:ea typeface="Droid Sans Fallback"/>
              </a:rPr>
              <a:t>Warum ist es so schwierig Deutsch zu lernen?</a:t>
            </a:r>
            <a:r>
              <a:rPr lang="ru-RU" sz="4000" strike="noStrike">
                <a:solidFill>
                  <a:srgbClr val="000000"/>
                </a:solidFill>
                <a:latin typeface="Arial"/>
                <a:ea typeface="Droid Sans Fallback"/>
              </a:rPr>
              <a:t> </a:t>
            </a:r>
            <a:endParaRPr/>
          </a:p>
        </p:txBody>
      </p:sp>
      <p:pic>
        <p:nvPicPr>
          <p:cNvPr id="75" name="" descr=""/>
          <p:cNvPicPr/>
          <p:nvPr/>
        </p:nvPicPr>
        <p:blipFill>
          <a:blip r:embed="rId1"/>
          <a:stretch/>
        </p:blipFill>
        <p:spPr>
          <a:xfrm>
            <a:off x="648000" y="1872000"/>
            <a:ext cx="8855640" cy="5543280"/>
          </a:xfrm>
          <a:prstGeom prst="rect">
            <a:avLst/>
          </a:prstGeom>
          <a:ln>
            <a:noFill/>
          </a:ln>
        </p:spPr>
      </p:pic>
      <p:sp>
        <p:nvSpPr>
          <p:cNvPr id="76" name="CustomShape 2"/>
          <p:cNvSpPr/>
          <p:nvPr/>
        </p:nvSpPr>
        <p:spPr>
          <a:xfrm>
            <a:off x="7776000" y="864000"/>
            <a:ext cx="2231640" cy="1080000"/>
          </a:xfrm>
          <a:prstGeom prst="rect">
            <a:avLst/>
          </a:prstGeom>
          <a:noFill/>
          <a:ln>
            <a:noFill/>
          </a:ln>
        </p:spPr>
        <p:style>
          <a:lnRef idx="0"/>
          <a:fillRef idx="0"/>
          <a:effectRef idx="0"/>
          <a:fontRef idx="minor"/>
        </p:style>
        <p:txBody>
          <a:bodyPr lIns="0" rIns="0" tIns="0" bIns="0"/>
          <a:p>
            <a:pPr>
              <a:lnSpc>
                <a:spcPct val="100000"/>
              </a:lnSpc>
              <a:buSzPct val="45000"/>
              <a:buFont typeface="StarSymbol"/>
              <a:buChar char="l"/>
            </a:pPr>
            <a:r>
              <a:rPr lang="ru-RU" sz="2200" strike="noStrike">
                <a:solidFill>
                  <a:srgbClr val="000000"/>
                </a:solidFill>
                <a:latin typeface="Arial"/>
              </a:rPr>
              <a:t>5181</a:t>
            </a:r>
            <a:endParaRPr/>
          </a:p>
          <a:p>
            <a:pPr>
              <a:lnSpc>
                <a:spcPct val="100000"/>
              </a:lnSpc>
              <a:buSzPct val="45000"/>
              <a:buFont typeface="StarSymbol"/>
              <a:buChar char="l"/>
            </a:pPr>
            <a:r>
              <a:rPr lang="ru-RU" sz="2200" strike="noStrike">
                <a:solidFill>
                  <a:srgbClr val="000000"/>
                </a:solidFill>
                <a:latin typeface="Arial"/>
              </a:rPr>
              <a:t>Markowa Violetta</a:t>
            </a:r>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7" name="CustomShape 1"/>
          <p:cNvSpPr/>
          <p:nvPr/>
        </p:nvSpPr>
        <p:spPr>
          <a:xfrm>
            <a:off x="504000" y="-99000"/>
            <a:ext cx="7019280" cy="2021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Zur Aussprache</a:t>
            </a:r>
            <a:endParaRPr/>
          </a:p>
        </p:txBody>
      </p:sp>
      <p:sp>
        <p:nvSpPr>
          <p:cNvPr id="108"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Schlimm genug, dass die Buchstaben für sich genommen ganz anders klingen als in der eigenen Muttersprache </a:t>
            </a:r>
            <a:endParaRPr/>
          </a:p>
          <a:p>
            <a:pPr algn="ctr">
              <a:lnSpc>
                <a:spcPct val="100000"/>
              </a:lnSpc>
              <a:buSzPct val="45000"/>
              <a:buFont typeface="StarSymbol"/>
              <a:buChar char="l"/>
            </a:pPr>
            <a:r>
              <a:rPr lang="ru-RU" sz="2000" strike="noStrike">
                <a:solidFill>
                  <a:srgbClr val="000000"/>
                </a:solidFill>
                <a:latin typeface="Arial"/>
                <a:ea typeface="Droid Sans Fallback"/>
              </a:rPr>
              <a:t>Abhängigkeit von ihren Nachbarn und ihrer Position im Wort </a:t>
            </a:r>
            <a:endParaRPr/>
          </a:p>
          <a:p>
            <a:pPr algn="ctr">
              <a:lnSpc>
                <a:spcPct val="100000"/>
              </a:lnSpc>
              <a:buSzPct val="45000"/>
              <a:buFont typeface="StarSymbol"/>
              <a:buChar char="l"/>
            </a:pPr>
            <a:r>
              <a:rPr i="1" lang="ru-RU" sz="2000" strike="noStrike">
                <a:solidFill>
                  <a:srgbClr val="000000"/>
                </a:solidFill>
                <a:latin typeface="Arial"/>
                <a:ea typeface="Droid Sans Fallback"/>
              </a:rPr>
              <a:t>Dieser </a:t>
            </a:r>
            <a:r>
              <a:rPr i="1" lang="ru-RU" sz="2000" strike="noStrike" u="sng">
                <a:solidFill>
                  <a:srgbClr val="000000"/>
                </a:solidFill>
                <a:latin typeface="Arial"/>
                <a:ea typeface="Droid Sans Fallback"/>
              </a:rPr>
              <a:t>Honig</a:t>
            </a:r>
            <a:r>
              <a:rPr i="1" lang="ru-RU" sz="2000" strike="noStrike">
                <a:solidFill>
                  <a:srgbClr val="000000"/>
                </a:solidFill>
                <a:latin typeface="Arial"/>
                <a:ea typeface="Droid Sans Fallback"/>
              </a:rPr>
              <a:t> ist eines </a:t>
            </a:r>
            <a:r>
              <a:rPr i="1" lang="ru-RU" sz="2000" strike="noStrike" u="sng">
                <a:solidFill>
                  <a:srgbClr val="000000"/>
                </a:solidFill>
                <a:latin typeface="Arial"/>
                <a:ea typeface="Droid Sans Fallback"/>
              </a:rPr>
              <a:t>Königs</a:t>
            </a:r>
            <a:r>
              <a:rPr i="1" lang="ru-RU" sz="2000" strike="noStrike">
                <a:solidFill>
                  <a:srgbClr val="000000"/>
                </a:solidFill>
                <a:latin typeface="Arial"/>
                <a:ea typeface="Droid Sans Fallback"/>
              </a:rPr>
              <a:t> würdig</a:t>
            </a:r>
            <a:endParaRPr/>
          </a:p>
          <a:p>
            <a:pPr algn="ctr">
              <a:lnSpc>
                <a:spcPct val="100000"/>
              </a:lnSpc>
              <a:buSzPct val="45000"/>
              <a:buFont typeface="StarSymbol"/>
              <a:buChar char="l"/>
            </a:pPr>
            <a:r>
              <a:rPr lang="ru-RU" sz="2000" strike="noStrike">
                <a:solidFill>
                  <a:srgbClr val="000000"/>
                </a:solidFill>
                <a:latin typeface="Arial"/>
                <a:ea typeface="Droid Sans Fallback"/>
              </a:rPr>
              <a:t>keinesfalls nur in der Umgangssprache oder Dialekten</a:t>
            </a:r>
            <a:endParaRPr/>
          </a:p>
        </p:txBody>
      </p:sp>
      <p:pic>
        <p:nvPicPr>
          <p:cNvPr id="109" name="" descr=""/>
          <p:cNvPicPr/>
          <p:nvPr/>
        </p:nvPicPr>
        <p:blipFill>
          <a:blip r:embed="rId1"/>
          <a:stretch/>
        </p:blipFill>
        <p:spPr>
          <a:xfrm>
            <a:off x="216000" y="4176000"/>
            <a:ext cx="5980680" cy="2886840"/>
          </a:xfrm>
          <a:prstGeom prst="rect">
            <a:avLst/>
          </a:prstGeom>
          <a:ln>
            <a:noFill/>
          </a:ln>
        </p:spPr>
      </p:pic>
      <p:pic>
        <p:nvPicPr>
          <p:cNvPr id="110" name="" descr=""/>
          <p:cNvPicPr/>
          <p:nvPr/>
        </p:nvPicPr>
        <p:blipFill>
          <a:blip r:embed="rId2"/>
          <a:stretch/>
        </p:blipFill>
        <p:spPr>
          <a:xfrm>
            <a:off x="6336000" y="4488840"/>
            <a:ext cx="3599280" cy="2422440"/>
          </a:xfrm>
          <a:prstGeom prst="rect">
            <a:avLst/>
          </a:prstGeom>
          <a:ln>
            <a:noFill/>
          </a:ln>
        </p:spPr>
      </p:pic>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1" name="CustomShape 1"/>
          <p:cNvSpPr/>
          <p:nvPr/>
        </p:nvSpPr>
        <p:spPr>
          <a:xfrm>
            <a:off x="504000" y="288000"/>
            <a:ext cx="7019280" cy="1247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ejaVu Sans"/>
              </a:rPr>
              <a:t>KOMMENTAREN</a:t>
            </a:r>
            <a:endParaRPr/>
          </a:p>
        </p:txBody>
      </p:sp>
      <p:pic>
        <p:nvPicPr>
          <p:cNvPr id="112" name="" descr=""/>
          <p:cNvPicPr/>
          <p:nvPr/>
        </p:nvPicPr>
        <p:blipFill>
          <a:blip r:embed="rId1"/>
          <a:stretch/>
        </p:blipFill>
        <p:spPr>
          <a:xfrm>
            <a:off x="157320" y="1872000"/>
            <a:ext cx="7833960" cy="3095280"/>
          </a:xfrm>
          <a:prstGeom prst="rect">
            <a:avLst/>
          </a:prstGeom>
          <a:ln>
            <a:noFill/>
          </a:ln>
        </p:spPr>
      </p:pic>
      <p:pic>
        <p:nvPicPr>
          <p:cNvPr id="113" name="" descr=""/>
          <p:cNvPicPr/>
          <p:nvPr/>
        </p:nvPicPr>
        <p:blipFill>
          <a:blip r:embed="rId2"/>
          <a:stretch/>
        </p:blipFill>
        <p:spPr>
          <a:xfrm>
            <a:off x="1800000" y="5616000"/>
            <a:ext cx="7991280" cy="1577880"/>
          </a:xfrm>
          <a:prstGeom prst="rect">
            <a:avLst/>
          </a:prstGeom>
          <a:ln>
            <a:noFill/>
          </a:ln>
        </p:spPr>
      </p:pic>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4" name="CustomShape 1"/>
          <p:cNvSpPr/>
          <p:nvPr/>
        </p:nvSpPr>
        <p:spPr>
          <a:xfrm>
            <a:off x="504000" y="288000"/>
            <a:ext cx="7019280" cy="1247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ejaVu Sans"/>
              </a:rPr>
              <a:t>KOMMENTAREN</a:t>
            </a:r>
            <a:endParaRPr/>
          </a:p>
        </p:txBody>
      </p:sp>
      <p:pic>
        <p:nvPicPr>
          <p:cNvPr id="115" name="" descr=""/>
          <p:cNvPicPr/>
          <p:nvPr/>
        </p:nvPicPr>
        <p:blipFill>
          <a:blip r:embed="rId1"/>
          <a:stretch/>
        </p:blipFill>
        <p:spPr>
          <a:xfrm>
            <a:off x="188640" y="1800000"/>
            <a:ext cx="5570640" cy="4607280"/>
          </a:xfrm>
          <a:prstGeom prst="rect">
            <a:avLst/>
          </a:prstGeom>
          <a:ln>
            <a:noFill/>
          </a:ln>
        </p:spPr>
      </p:pic>
      <p:pic>
        <p:nvPicPr>
          <p:cNvPr id="116" name="" descr=""/>
          <p:cNvPicPr/>
          <p:nvPr/>
        </p:nvPicPr>
        <p:blipFill>
          <a:blip r:embed="rId2"/>
          <a:stretch/>
        </p:blipFill>
        <p:spPr>
          <a:xfrm>
            <a:off x="4176000" y="5760000"/>
            <a:ext cx="5903280" cy="1799280"/>
          </a:xfrm>
          <a:prstGeom prst="rect">
            <a:avLst/>
          </a:prstGeom>
          <a:ln>
            <a:noFill/>
          </a:ln>
        </p:spPr>
      </p:pic>
    </p:spTree>
  </p:cSld>
  <p:timing>
    <p:tnLst>
      <p:par>
        <p:cTn id="23" dur="indefinite" restart="never" nodeType="tmRoot">
          <p:childTnLst>
            <p:seq>
              <p:cTn id="24"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7" name="CustomShape 1"/>
          <p:cNvSpPr/>
          <p:nvPr/>
        </p:nvSpPr>
        <p:spPr>
          <a:xfrm>
            <a:off x="504000" y="-101160"/>
            <a:ext cx="7019280" cy="202572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latin typeface="Georgia"/>
              </a:rPr>
              <a:t>Vielen Dank für Ihre Aufmerksamkeit</a:t>
            </a:r>
            <a:endParaRPr/>
          </a:p>
        </p:txBody>
      </p:sp>
      <p:pic>
        <p:nvPicPr>
          <p:cNvPr id="118" name="" descr=""/>
          <p:cNvPicPr/>
          <p:nvPr/>
        </p:nvPicPr>
        <p:blipFill>
          <a:blip r:embed="rId1"/>
          <a:stretch/>
        </p:blipFill>
        <p:spPr>
          <a:xfrm>
            <a:off x="792000" y="1781280"/>
            <a:ext cx="8567640" cy="5634360"/>
          </a:xfrm>
          <a:prstGeom prst="rect">
            <a:avLst/>
          </a:prstGeom>
          <a:ln>
            <a:noFill/>
          </a:ln>
        </p:spPr>
      </p:pic>
    </p:spTree>
  </p:cSld>
  <p:timing>
    <p:tnLst>
      <p:par>
        <p:cTn id="25" dur="indefinite" restart="never" nodeType="tmRoot">
          <p:childTnLst>
            <p:seq>
              <p:cTn id="26"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7" name="CustomShape 1"/>
          <p:cNvSpPr/>
          <p:nvPr/>
        </p:nvSpPr>
        <p:spPr>
          <a:xfrm>
            <a:off x="504000" y="288000"/>
            <a:ext cx="7019280" cy="1247400"/>
          </a:xfrm>
          <a:prstGeom prst="rect">
            <a:avLst/>
          </a:prstGeom>
          <a:noFill/>
          <a:ln>
            <a:noFill/>
          </a:ln>
        </p:spPr>
        <p:style>
          <a:lnRef idx="0"/>
          <a:fillRef idx="0"/>
          <a:effectRef idx="0"/>
          <a:fontRef idx="minor"/>
        </p:style>
        <p:txBody>
          <a:bodyPr lIns="0" rIns="0" tIns="0" bIns="0" anchor="ctr"/>
          <a:p>
            <a:pPr algn="ctr">
              <a:lnSpc>
                <a:spcPct val="100000"/>
              </a:lnSpc>
              <a:buSzPct val="45000"/>
              <a:buFont typeface="StarSymbol"/>
              <a:buChar char="l"/>
            </a:pPr>
            <a:r>
              <a:rPr b="1" lang="ru-RU" sz="3600" strike="noStrike">
                <a:solidFill>
                  <a:srgbClr val="000000"/>
                </a:solidFill>
                <a:latin typeface="Georgia"/>
                <a:ea typeface="Droid Sans Fallback"/>
              </a:rPr>
              <a:t>„</a:t>
            </a:r>
            <a:r>
              <a:rPr b="1" lang="ru-RU" sz="3600" strike="noStrike">
                <a:solidFill>
                  <a:srgbClr val="000000"/>
                </a:solidFill>
                <a:latin typeface="Georgia"/>
                <a:ea typeface="Droid Sans Fallback"/>
              </a:rPr>
              <a:t>Deutsche Sprache, schwere Sprache”?</a:t>
            </a:r>
            <a:endParaRPr/>
          </a:p>
        </p:txBody>
      </p:sp>
      <p:sp>
        <p:nvSpPr>
          <p:cNvPr id="78" name="CustomShape 2"/>
          <p:cNvSpPr/>
          <p:nvPr/>
        </p:nvSpPr>
        <p:spPr>
          <a:xfrm>
            <a:off x="144000" y="2304000"/>
            <a:ext cx="4895280" cy="518328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600" strike="noStrike">
                <a:solidFill>
                  <a:srgbClr val="000000"/>
                </a:solidFill>
                <a:latin typeface="Arial"/>
                <a:ea typeface="DejaVu Sans"/>
              </a:rPr>
              <a:t>„</a:t>
            </a:r>
            <a:r>
              <a:rPr lang="ru-RU" sz="2600" strike="noStrike">
                <a:solidFill>
                  <a:srgbClr val="000000"/>
                </a:solidFill>
                <a:latin typeface="Arial"/>
                <a:ea typeface="DejaVu Sans"/>
              </a:rPr>
              <a:t>Deutsche Sprache, schwere Sprache” ist der Satz, mit dem Deutschsprachige die Herausforderung und die Abneigung anerkennen, die dem Ruf der am häufigsten gesprochenen Muttersprache Europas anhaftet. Stimmt es denn, dass Deutsch schwerer zu erlernen ist als andere Sprachen?</a:t>
            </a:r>
            <a:endParaRPr/>
          </a:p>
        </p:txBody>
      </p:sp>
      <p:pic>
        <p:nvPicPr>
          <p:cNvPr id="79" name="" descr=""/>
          <p:cNvPicPr/>
          <p:nvPr/>
        </p:nvPicPr>
        <p:blipFill>
          <a:blip r:embed="rId1"/>
          <a:stretch/>
        </p:blipFill>
        <p:spPr>
          <a:xfrm>
            <a:off x="5292360" y="1938240"/>
            <a:ext cx="4570920" cy="5333040"/>
          </a:xfrm>
          <a:prstGeom prst="rect">
            <a:avLst/>
          </a:prstGeom>
          <a:ln>
            <a:noFill/>
          </a:ln>
        </p:spPr>
      </p:pic>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0" name="CustomShape 1"/>
          <p:cNvSpPr/>
          <p:nvPr/>
        </p:nvSpPr>
        <p:spPr>
          <a:xfrm>
            <a:off x="504000" y="132120"/>
            <a:ext cx="7019280" cy="155916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Wer einmal Deutsch gelernt hat, erinnert sich vor allem an die Deklinationen</a:t>
            </a:r>
            <a:endParaRPr/>
          </a:p>
        </p:txBody>
      </p:sp>
      <p:sp>
        <p:nvSpPr>
          <p:cNvPr id="81"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Nominativ, Genitiv, Dativ, Akkusativ</a:t>
            </a:r>
            <a:endParaRPr/>
          </a:p>
          <a:p>
            <a:pPr algn="ctr">
              <a:lnSpc>
                <a:spcPct val="100000"/>
              </a:lnSpc>
              <a:buSzPct val="45000"/>
              <a:buFont typeface="StarSymbol"/>
              <a:buChar char="l"/>
            </a:pPr>
            <a:r>
              <a:rPr lang="ru-RU" sz="2000" strike="noStrike">
                <a:solidFill>
                  <a:srgbClr val="000000"/>
                </a:solidFill>
                <a:latin typeface="Arial"/>
                <a:ea typeface="Droid Sans Fallback"/>
              </a:rPr>
              <a:t>Die Schwierigkeiten fangen schon bei der Auswahl des richtigen Falles an</a:t>
            </a:r>
            <a:endParaRPr/>
          </a:p>
          <a:p>
            <a:pPr>
              <a:lnSpc>
                <a:spcPct val="100000"/>
              </a:lnSpc>
            </a:pPr>
            <a:endParaRPr/>
          </a:p>
        </p:txBody>
      </p:sp>
      <p:pic>
        <p:nvPicPr>
          <p:cNvPr id="82" name="" descr=""/>
          <p:cNvPicPr/>
          <p:nvPr/>
        </p:nvPicPr>
        <p:blipFill>
          <a:blip r:embed="rId1"/>
          <a:stretch/>
        </p:blipFill>
        <p:spPr>
          <a:xfrm>
            <a:off x="521280" y="2664000"/>
            <a:ext cx="9126000" cy="4895280"/>
          </a:xfrm>
          <a:prstGeom prst="rect">
            <a:avLst/>
          </a:prstGeom>
          <a:ln>
            <a:noFill/>
          </a:ln>
        </p:spPr>
      </p:pic>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3" name="CustomShape 1"/>
          <p:cNvSpPr/>
          <p:nvPr/>
        </p:nvSpPr>
        <p:spPr>
          <a:xfrm>
            <a:off x="72000" y="288000"/>
            <a:ext cx="7451280" cy="1247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 </a:t>
            </a:r>
            <a:r>
              <a:rPr b="1" lang="ru-RU" sz="3600" strike="noStrike">
                <a:solidFill>
                  <a:srgbClr val="000000"/>
                </a:solidFill>
                <a:latin typeface="Georgia"/>
                <a:ea typeface="Droid Sans Fallback"/>
              </a:rPr>
              <a:t>Was die Geschlechter angeht</a:t>
            </a:r>
            <a:endParaRPr/>
          </a:p>
        </p:txBody>
      </p:sp>
      <p:sp>
        <p:nvSpPr>
          <p:cNvPr id="84" name="CustomShape 2"/>
          <p:cNvSpPr/>
          <p:nvPr/>
        </p:nvSpPr>
        <p:spPr>
          <a:xfrm>
            <a:off x="5184000" y="1823760"/>
            <a:ext cx="439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Es liegt in der Geschichte der Wörter</a:t>
            </a:r>
            <a:endParaRPr/>
          </a:p>
          <a:p>
            <a:pPr algn="ctr">
              <a:lnSpc>
                <a:spcPct val="100000"/>
              </a:lnSpc>
              <a:buSzPct val="45000"/>
              <a:buFont typeface="StarSymbol"/>
              <a:buChar char="l"/>
            </a:pPr>
            <a:r>
              <a:rPr lang="ru-RU" sz="2000" strike="noStrike">
                <a:solidFill>
                  <a:srgbClr val="000000"/>
                </a:solidFill>
                <a:latin typeface="Arial"/>
                <a:ea typeface="Droid Sans Fallback"/>
              </a:rPr>
              <a:t>Es bleibt dem Lernenden nichts anderes übrig, als sie alle auswendig zu lernen</a:t>
            </a:r>
            <a:endParaRPr/>
          </a:p>
        </p:txBody>
      </p:sp>
      <p:pic>
        <p:nvPicPr>
          <p:cNvPr id="85" name="" descr=""/>
          <p:cNvPicPr/>
          <p:nvPr/>
        </p:nvPicPr>
        <p:blipFill>
          <a:blip r:embed="rId1"/>
          <a:stretch/>
        </p:blipFill>
        <p:spPr>
          <a:xfrm>
            <a:off x="0" y="1728000"/>
            <a:ext cx="5399280" cy="2370600"/>
          </a:xfrm>
          <a:prstGeom prst="rect">
            <a:avLst/>
          </a:prstGeom>
          <a:ln>
            <a:noFill/>
          </a:ln>
        </p:spPr>
      </p:pic>
      <p:pic>
        <p:nvPicPr>
          <p:cNvPr id="86" name="" descr=""/>
          <p:cNvPicPr/>
          <p:nvPr/>
        </p:nvPicPr>
        <p:blipFill>
          <a:blip r:embed="rId2"/>
          <a:stretch/>
        </p:blipFill>
        <p:spPr>
          <a:xfrm>
            <a:off x="0" y="3960000"/>
            <a:ext cx="5327280" cy="3095280"/>
          </a:xfrm>
          <a:prstGeom prst="rect">
            <a:avLst/>
          </a:prstGeom>
          <a:ln>
            <a:noFill/>
          </a:ln>
        </p:spPr>
      </p:pic>
      <p:pic>
        <p:nvPicPr>
          <p:cNvPr id="87" name="" descr=""/>
          <p:cNvPicPr/>
          <p:nvPr/>
        </p:nvPicPr>
        <p:blipFill>
          <a:blip r:embed="rId3"/>
          <a:stretch/>
        </p:blipFill>
        <p:spPr>
          <a:xfrm>
            <a:off x="5184000" y="4019040"/>
            <a:ext cx="4895280" cy="2188440"/>
          </a:xfrm>
          <a:prstGeom prst="rect">
            <a:avLst/>
          </a:prstGeom>
          <a:ln>
            <a:noFill/>
          </a:ln>
        </p:spPr>
      </p:pic>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8" name="CustomShape 1"/>
          <p:cNvSpPr/>
          <p:nvPr/>
        </p:nvSpPr>
        <p:spPr>
          <a:xfrm>
            <a:off x="468360" y="144000"/>
            <a:ext cx="7019280" cy="143964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Noch eine Schwierigkeit der deutschen Nomina sind Substantivkomposita</a:t>
            </a:r>
            <a:endParaRPr/>
          </a:p>
        </p:txBody>
      </p:sp>
      <p:sp>
        <p:nvSpPr>
          <p:cNvPr id="89" name="CustomShape 2"/>
          <p:cNvSpPr/>
          <p:nvPr/>
        </p:nvSpPr>
        <p:spPr>
          <a:xfrm>
            <a:off x="0" y="1823760"/>
            <a:ext cx="10079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Das ist für einen Ausländer schwer spontan zu verstehen</a:t>
            </a:r>
            <a:endParaRPr/>
          </a:p>
          <a:p>
            <a:pPr>
              <a:lnSpc>
                <a:spcPct val="100000"/>
              </a:lnSpc>
            </a:pPr>
            <a:endParaRPr/>
          </a:p>
        </p:txBody>
      </p:sp>
      <p:pic>
        <p:nvPicPr>
          <p:cNvPr id="90" name="" descr=""/>
          <p:cNvPicPr/>
          <p:nvPr/>
        </p:nvPicPr>
        <p:blipFill>
          <a:blip r:embed="rId1"/>
          <a:stretch/>
        </p:blipFill>
        <p:spPr>
          <a:xfrm>
            <a:off x="1728000" y="2449080"/>
            <a:ext cx="6767280" cy="4750200"/>
          </a:xfrm>
          <a:prstGeom prst="rect">
            <a:avLst/>
          </a:prstGeom>
          <a:ln>
            <a:noFill/>
          </a:ln>
        </p:spPr>
      </p:pic>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 name="CustomShape 1"/>
          <p:cNvSpPr/>
          <p:nvPr/>
        </p:nvSpPr>
        <p:spPr>
          <a:xfrm>
            <a:off x="504000" y="288000"/>
            <a:ext cx="7019280" cy="1247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Bei den Verben ist die Lage ähnlich unübersichtlich</a:t>
            </a:r>
            <a:endParaRPr/>
          </a:p>
        </p:txBody>
      </p:sp>
      <p:sp>
        <p:nvSpPr>
          <p:cNvPr id="92"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Zunächst gibt es schwache und starke Verben</a:t>
            </a:r>
            <a:endParaRPr/>
          </a:p>
          <a:p>
            <a:pPr algn="ctr">
              <a:lnSpc>
                <a:spcPct val="100000"/>
              </a:lnSpc>
              <a:buSzPct val="45000"/>
              <a:buFont typeface="StarSymbol"/>
              <a:buChar char="l"/>
            </a:pPr>
            <a:r>
              <a:rPr lang="ru-RU" sz="2000" strike="noStrike">
                <a:solidFill>
                  <a:srgbClr val="000000"/>
                </a:solidFill>
                <a:latin typeface="Arial"/>
                <a:ea typeface="Droid Sans Fallback"/>
              </a:rPr>
              <a:t>Wie in vielen anderen Sprachen auch gehört das wichtigste Verb „</a:t>
            </a:r>
            <a:r>
              <a:rPr i="1" lang="ru-RU" sz="2000" strike="noStrike" u="sng">
                <a:solidFill>
                  <a:srgbClr val="000000"/>
                </a:solidFill>
                <a:latin typeface="Arial"/>
                <a:ea typeface="Droid Sans Fallback"/>
              </a:rPr>
              <a:t>sein</a:t>
            </a:r>
            <a:r>
              <a:rPr lang="ru-RU" sz="2000" strike="noStrike">
                <a:solidFill>
                  <a:srgbClr val="000000"/>
                </a:solidFill>
                <a:latin typeface="Arial"/>
                <a:ea typeface="Droid Sans Fallback"/>
              </a:rPr>
              <a:t>“ dazu, bei dem es schon im Präsens munter durcheinander geht: </a:t>
            </a:r>
            <a:r>
              <a:rPr i="1" lang="ru-RU" sz="2000" strike="noStrike">
                <a:solidFill>
                  <a:srgbClr val="000000"/>
                </a:solidFill>
                <a:latin typeface="Arial"/>
                <a:ea typeface="Droid Sans Fallback"/>
              </a:rPr>
              <a:t>ich bin/du bist/er ist</a:t>
            </a:r>
            <a:r>
              <a:rPr lang="ru-RU" sz="2000" strike="noStrike">
                <a:solidFill>
                  <a:srgbClr val="000000"/>
                </a:solidFill>
                <a:latin typeface="Arial"/>
                <a:ea typeface="Droid Sans Fallback"/>
              </a:rPr>
              <a:t> etc.</a:t>
            </a:r>
            <a:endParaRPr/>
          </a:p>
          <a:p>
            <a:pPr>
              <a:lnSpc>
                <a:spcPct val="100000"/>
              </a:lnSpc>
            </a:pPr>
            <a:endParaRPr/>
          </a:p>
        </p:txBody>
      </p:sp>
      <p:pic>
        <p:nvPicPr>
          <p:cNvPr id="93" name="" descr=""/>
          <p:cNvPicPr/>
          <p:nvPr/>
        </p:nvPicPr>
        <p:blipFill>
          <a:blip r:embed="rId1"/>
          <a:stretch/>
        </p:blipFill>
        <p:spPr>
          <a:xfrm>
            <a:off x="4680000" y="4536000"/>
            <a:ext cx="5399280" cy="3023280"/>
          </a:xfrm>
          <a:prstGeom prst="rect">
            <a:avLst/>
          </a:prstGeom>
          <a:ln>
            <a:noFill/>
          </a:ln>
        </p:spPr>
      </p:pic>
      <p:pic>
        <p:nvPicPr>
          <p:cNvPr id="94" name="" descr=""/>
          <p:cNvPicPr/>
          <p:nvPr/>
        </p:nvPicPr>
        <p:blipFill>
          <a:blip r:embed="rId2"/>
          <a:stretch/>
        </p:blipFill>
        <p:spPr>
          <a:xfrm>
            <a:off x="-14400" y="3240360"/>
            <a:ext cx="4693680" cy="2878920"/>
          </a:xfrm>
          <a:prstGeom prst="rect">
            <a:avLst/>
          </a:prstGeom>
          <a:ln>
            <a:noFill/>
          </a:ln>
        </p:spPr>
      </p:pic>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5" name="CustomShape 1"/>
          <p:cNvSpPr/>
          <p:nvPr/>
        </p:nvSpPr>
        <p:spPr>
          <a:xfrm>
            <a:off x="504000" y="-99000"/>
            <a:ext cx="7019280" cy="2021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Wenn es doch das Perfekt sein soll, dann bitte aber auch perfekt</a:t>
            </a:r>
            <a:endParaRPr/>
          </a:p>
        </p:txBody>
      </p:sp>
      <p:sp>
        <p:nvSpPr>
          <p:cNvPr id="96"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i="1" lang="ru-RU" sz="2000" strike="noStrike">
                <a:solidFill>
                  <a:srgbClr val="000000"/>
                </a:solidFill>
                <a:latin typeface="Arial"/>
                <a:ea typeface="Droid Sans Fallback"/>
              </a:rPr>
              <a:t>z. B. Er hat den Kauf erst nach Einbezug aller ihm zur Verfügung stehenden Informationen und ihrer gründlichen Abwägung gegeneinander getätigt.</a:t>
            </a:r>
            <a:endParaRPr/>
          </a:p>
          <a:p>
            <a:pPr algn="ctr">
              <a:lnSpc>
                <a:spcPct val="100000"/>
              </a:lnSpc>
              <a:buSzPct val="45000"/>
              <a:buFont typeface="StarSymbol"/>
              <a:buChar char="l"/>
            </a:pPr>
            <a:r>
              <a:rPr lang="ru-RU" sz="2000" strike="noStrike">
                <a:solidFill>
                  <a:srgbClr val="000000"/>
                </a:solidFill>
                <a:latin typeface="Arial"/>
                <a:ea typeface="Droid Sans Fallback"/>
              </a:rPr>
              <a:t>Wer so einen Satz hört, muss recht lang auf den zweiten Teil des Prädikats warten, das die eigentlich wichtigste Information liefert.</a:t>
            </a:r>
            <a:endParaRPr/>
          </a:p>
        </p:txBody>
      </p:sp>
      <p:pic>
        <p:nvPicPr>
          <p:cNvPr id="97" name="" descr=""/>
          <p:cNvPicPr/>
          <p:nvPr/>
        </p:nvPicPr>
        <p:blipFill>
          <a:blip r:embed="rId1"/>
          <a:stretch/>
        </p:blipFill>
        <p:spPr>
          <a:xfrm>
            <a:off x="4962960" y="4640040"/>
            <a:ext cx="5116320" cy="2847240"/>
          </a:xfrm>
          <a:prstGeom prst="rect">
            <a:avLst/>
          </a:prstGeom>
          <a:ln>
            <a:noFill/>
          </a:ln>
        </p:spPr>
      </p:pic>
      <p:pic>
        <p:nvPicPr>
          <p:cNvPr id="98" name="" descr=""/>
          <p:cNvPicPr/>
          <p:nvPr/>
        </p:nvPicPr>
        <p:blipFill>
          <a:blip r:embed="rId2"/>
          <a:stretch/>
        </p:blipFill>
        <p:spPr>
          <a:xfrm>
            <a:off x="0" y="3312000"/>
            <a:ext cx="5081400" cy="2063880"/>
          </a:xfrm>
          <a:prstGeom prst="rect">
            <a:avLst/>
          </a:prstGeom>
          <a:ln>
            <a:noFill/>
          </a:ln>
        </p:spPr>
      </p:pic>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 name="CustomShape 1"/>
          <p:cNvSpPr/>
          <p:nvPr/>
        </p:nvSpPr>
        <p:spPr>
          <a:xfrm>
            <a:off x="504000" y="-99000"/>
            <a:ext cx="7019280" cy="2021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Die räumlichen und zeitlichen Beziehungen</a:t>
            </a:r>
            <a:endParaRPr/>
          </a:p>
        </p:txBody>
      </p:sp>
      <p:sp>
        <p:nvSpPr>
          <p:cNvPr id="100"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i="1" lang="ru-RU" sz="2000" strike="noStrike">
                <a:solidFill>
                  <a:srgbClr val="000000"/>
                </a:solidFill>
                <a:latin typeface="Arial"/>
                <a:ea typeface="Droid Sans Fallback"/>
              </a:rPr>
              <a:t>z. B. Sie hat ihr Kind ins Bett gelegt und da hat es dann gelegen. </a:t>
            </a:r>
            <a:r>
              <a:rPr lang="ru-RU" sz="2000" strike="noStrike">
                <a:solidFill>
                  <a:srgbClr val="000000"/>
                </a:solidFill>
                <a:latin typeface="Arial"/>
                <a:ea typeface="Droid Sans Fallback"/>
              </a:rPr>
              <a:t>Oder – für Freunde der Hochsprache im Präteritum</a:t>
            </a:r>
            <a:r>
              <a:rPr i="1" lang="ru-RU" sz="2000" strike="noStrike">
                <a:solidFill>
                  <a:srgbClr val="000000"/>
                </a:solidFill>
                <a:latin typeface="Arial"/>
                <a:ea typeface="Droid Sans Fallback"/>
              </a:rPr>
              <a:t>: Sie legte ihr Kind ins Bett und da lag es dann.</a:t>
            </a:r>
            <a:endParaRPr/>
          </a:p>
        </p:txBody>
      </p:sp>
      <p:pic>
        <p:nvPicPr>
          <p:cNvPr id="101" name="" descr=""/>
          <p:cNvPicPr/>
          <p:nvPr/>
        </p:nvPicPr>
        <p:blipFill>
          <a:blip r:embed="rId1"/>
          <a:stretch/>
        </p:blipFill>
        <p:spPr>
          <a:xfrm>
            <a:off x="288000" y="3078000"/>
            <a:ext cx="4967280" cy="2969280"/>
          </a:xfrm>
          <a:prstGeom prst="rect">
            <a:avLst/>
          </a:prstGeom>
          <a:ln>
            <a:noFill/>
          </a:ln>
        </p:spPr>
      </p:pic>
      <p:pic>
        <p:nvPicPr>
          <p:cNvPr id="102" name="" descr=""/>
          <p:cNvPicPr/>
          <p:nvPr/>
        </p:nvPicPr>
        <p:blipFill>
          <a:blip r:embed="rId2"/>
          <a:stretch/>
        </p:blipFill>
        <p:spPr>
          <a:xfrm>
            <a:off x="5544000" y="3168000"/>
            <a:ext cx="4463280" cy="4247280"/>
          </a:xfrm>
          <a:prstGeom prst="rect">
            <a:avLst/>
          </a:prstGeom>
          <a:ln>
            <a:noFill/>
          </a:ln>
        </p:spPr>
      </p:pic>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 name="CustomShape 1"/>
          <p:cNvSpPr/>
          <p:nvPr/>
        </p:nvSpPr>
        <p:spPr>
          <a:xfrm>
            <a:off x="504000" y="-99000"/>
            <a:ext cx="7019280" cy="2021400"/>
          </a:xfrm>
          <a:prstGeom prst="rect">
            <a:avLst/>
          </a:prstGeom>
          <a:noFill/>
          <a:ln>
            <a:noFill/>
          </a:ln>
        </p:spPr>
        <p:style>
          <a:lnRef idx="0"/>
          <a:fillRef idx="0"/>
          <a:effectRef idx="0"/>
          <a:fontRef idx="minor"/>
        </p:style>
        <p:txBody>
          <a:bodyPr lIns="0" rIns="0" tIns="0" bIns="0" anchor="ctr"/>
          <a:p>
            <a:pPr algn="ctr">
              <a:lnSpc>
                <a:spcPct val="100000"/>
              </a:lnSpc>
            </a:pPr>
            <a:r>
              <a:rPr b="1" lang="ru-RU" sz="3600" strike="noStrike">
                <a:solidFill>
                  <a:srgbClr val="000000"/>
                </a:solidFill>
                <a:latin typeface="Georgia"/>
                <a:ea typeface="Droid Sans Fallback"/>
              </a:rPr>
              <a:t>Eine ganz schwierige Sache in der Umgangssprache sind Partikeln </a:t>
            </a:r>
            <a:endParaRPr/>
          </a:p>
        </p:txBody>
      </p:sp>
      <p:sp>
        <p:nvSpPr>
          <p:cNvPr id="104" name="CustomShape 2"/>
          <p:cNvSpPr/>
          <p:nvPr/>
        </p:nvSpPr>
        <p:spPr>
          <a:xfrm>
            <a:off x="504000" y="1823760"/>
            <a:ext cx="9071280" cy="4383720"/>
          </a:xfrm>
          <a:prstGeom prst="rect">
            <a:avLst/>
          </a:prstGeom>
          <a:noFill/>
          <a:ln>
            <a:noFill/>
          </a:ln>
        </p:spPr>
        <p:style>
          <a:lnRef idx="0"/>
          <a:fillRef idx="0"/>
          <a:effectRef idx="0"/>
          <a:fontRef idx="minor"/>
        </p:style>
        <p:txBody>
          <a:bodyPr lIns="0" rIns="0" tIns="0" bIns="0"/>
          <a:p>
            <a:pPr algn="ctr">
              <a:lnSpc>
                <a:spcPct val="100000"/>
              </a:lnSpc>
              <a:buSzPct val="45000"/>
              <a:buFont typeface="StarSymbol"/>
              <a:buChar char="l"/>
            </a:pPr>
            <a:r>
              <a:rPr lang="ru-RU" sz="2000" strike="noStrike">
                <a:solidFill>
                  <a:srgbClr val="000000"/>
                </a:solidFill>
                <a:latin typeface="Arial"/>
                <a:ea typeface="Droid Sans Fallback"/>
              </a:rPr>
              <a:t>Das sind die kleinen, feinen Wörter, die für sich genommen nichts bedeuten, aber die Sprache lebendig machen  </a:t>
            </a:r>
            <a:endParaRPr/>
          </a:p>
          <a:p>
            <a:pPr algn="ctr">
              <a:lnSpc>
                <a:spcPct val="100000"/>
              </a:lnSpc>
              <a:buSzPct val="45000"/>
              <a:buFont typeface="StarSymbol"/>
              <a:buChar char="l"/>
            </a:pPr>
            <a:r>
              <a:rPr lang="ru-RU" sz="2000" strike="noStrike">
                <a:solidFill>
                  <a:srgbClr val="000000"/>
                </a:solidFill>
                <a:latin typeface="Arial"/>
                <a:ea typeface="Droid Sans Fallback"/>
              </a:rPr>
              <a:t>Es handelt sich um die unerklärlichen Einschübe wie </a:t>
            </a:r>
            <a:r>
              <a:rPr i="1" lang="ru-RU" sz="2000" strike="noStrike" u="sng">
                <a:solidFill>
                  <a:srgbClr val="000000"/>
                </a:solidFill>
                <a:latin typeface="Arial"/>
                <a:ea typeface="Droid Sans Fallback"/>
              </a:rPr>
              <a:t>ja</a:t>
            </a:r>
            <a:r>
              <a:rPr lang="ru-RU" sz="2000" strike="noStrike">
                <a:solidFill>
                  <a:srgbClr val="000000"/>
                </a:solidFill>
                <a:latin typeface="Arial"/>
                <a:ea typeface="Droid Sans Fallback"/>
              </a:rPr>
              <a:t>, </a:t>
            </a:r>
            <a:r>
              <a:rPr i="1" lang="ru-RU" sz="2000" strike="noStrike" u="sng">
                <a:solidFill>
                  <a:srgbClr val="000000"/>
                </a:solidFill>
                <a:latin typeface="Arial"/>
                <a:ea typeface="Droid Sans Fallback"/>
              </a:rPr>
              <a:t>doch</a:t>
            </a:r>
            <a:r>
              <a:rPr lang="ru-RU" sz="2000" strike="noStrike">
                <a:solidFill>
                  <a:srgbClr val="000000"/>
                </a:solidFill>
                <a:latin typeface="Arial"/>
                <a:ea typeface="Droid Sans Fallback"/>
              </a:rPr>
              <a:t>, </a:t>
            </a:r>
            <a:r>
              <a:rPr i="1" lang="ru-RU" sz="2000" strike="noStrike" u="sng">
                <a:solidFill>
                  <a:srgbClr val="000000"/>
                </a:solidFill>
                <a:latin typeface="Arial"/>
                <a:ea typeface="Droid Sans Fallback"/>
              </a:rPr>
              <a:t>nämlich</a:t>
            </a:r>
            <a:r>
              <a:rPr lang="ru-RU" sz="2000" strike="noStrike">
                <a:solidFill>
                  <a:srgbClr val="000000"/>
                </a:solidFill>
                <a:latin typeface="Arial"/>
                <a:ea typeface="Droid Sans Fallback"/>
              </a:rPr>
              <a:t> oder </a:t>
            </a:r>
            <a:r>
              <a:rPr i="1" lang="ru-RU" sz="2000" strike="noStrike" u="sng">
                <a:solidFill>
                  <a:srgbClr val="000000"/>
                </a:solidFill>
                <a:latin typeface="Arial"/>
                <a:ea typeface="Droid Sans Fallback"/>
              </a:rPr>
              <a:t>überhaupt</a:t>
            </a:r>
            <a:r>
              <a:rPr lang="ru-RU" sz="2000" strike="noStrike">
                <a:solidFill>
                  <a:srgbClr val="000000"/>
                </a:solidFill>
                <a:latin typeface="Arial"/>
                <a:ea typeface="Droid Sans Fallback"/>
              </a:rPr>
              <a:t>.</a:t>
            </a:r>
            <a:endParaRPr/>
          </a:p>
          <a:p>
            <a:pPr algn="ctr">
              <a:lnSpc>
                <a:spcPct val="100000"/>
              </a:lnSpc>
              <a:buSzPct val="45000"/>
              <a:buFont typeface="StarSymbol"/>
              <a:buChar char="l"/>
            </a:pPr>
            <a:r>
              <a:rPr lang="ru-RU" sz="2000" strike="noStrike">
                <a:solidFill>
                  <a:srgbClr val="000000"/>
                </a:solidFill>
                <a:latin typeface="Arial"/>
                <a:ea typeface="Droid Sans Fallback"/>
              </a:rPr>
              <a:t>Sätze wie </a:t>
            </a:r>
            <a:r>
              <a:rPr i="1" lang="ru-RU" sz="2000" strike="noStrike">
                <a:solidFill>
                  <a:srgbClr val="000000"/>
                </a:solidFill>
                <a:latin typeface="Arial"/>
                <a:ea typeface="Droid Sans Fallback"/>
              </a:rPr>
              <a:t>Ich hab’s dir </a:t>
            </a:r>
            <a:r>
              <a:rPr i="1" lang="ru-RU" sz="2000" strike="noStrike" u="sng">
                <a:solidFill>
                  <a:srgbClr val="000000"/>
                </a:solidFill>
                <a:latin typeface="Arial"/>
                <a:ea typeface="Droid Sans Fallback"/>
              </a:rPr>
              <a:t>ja</a:t>
            </a:r>
            <a:r>
              <a:rPr i="1" lang="ru-RU" sz="2000" strike="noStrike">
                <a:solidFill>
                  <a:srgbClr val="000000"/>
                </a:solidFill>
                <a:latin typeface="Arial"/>
                <a:ea typeface="Droid Sans Fallback"/>
              </a:rPr>
              <a:t> gesagt!</a:t>
            </a:r>
            <a:r>
              <a:rPr lang="ru-RU" sz="2000" strike="noStrike">
                <a:solidFill>
                  <a:srgbClr val="000000"/>
                </a:solidFill>
                <a:latin typeface="Arial"/>
                <a:ea typeface="Droid Sans Fallback"/>
              </a:rPr>
              <a:t> und </a:t>
            </a:r>
            <a:r>
              <a:rPr i="1" lang="ru-RU" sz="2000" strike="noStrike">
                <a:solidFill>
                  <a:srgbClr val="000000"/>
                </a:solidFill>
                <a:latin typeface="Arial"/>
                <a:ea typeface="Droid Sans Fallback"/>
              </a:rPr>
              <a:t>Das musst du </a:t>
            </a:r>
            <a:r>
              <a:rPr i="1" lang="ru-RU" sz="2000" strike="noStrike" u="sng">
                <a:solidFill>
                  <a:srgbClr val="000000"/>
                </a:solidFill>
                <a:latin typeface="Arial"/>
                <a:ea typeface="Droid Sans Fallback"/>
              </a:rPr>
              <a:t>doch</a:t>
            </a:r>
            <a:r>
              <a:rPr i="1" lang="ru-RU" sz="2000" strike="noStrike">
                <a:solidFill>
                  <a:srgbClr val="000000"/>
                </a:solidFill>
                <a:latin typeface="Arial"/>
                <a:ea typeface="Droid Sans Fallback"/>
              </a:rPr>
              <a:t> verstehen! </a:t>
            </a:r>
            <a:r>
              <a:rPr lang="ru-RU" sz="2000" strike="noStrike">
                <a:solidFill>
                  <a:srgbClr val="000000"/>
                </a:solidFill>
                <a:latin typeface="Arial"/>
                <a:ea typeface="Droid Sans Fallback"/>
              </a:rPr>
              <a:t>sind eine hohe Kunst, die nur Muttersprachler auf Anhieb richtig beherrschen</a:t>
            </a:r>
            <a:endParaRPr/>
          </a:p>
          <a:p>
            <a:pPr>
              <a:lnSpc>
                <a:spcPct val="100000"/>
              </a:lnSpc>
            </a:pPr>
            <a:endParaRPr/>
          </a:p>
        </p:txBody>
      </p:sp>
      <p:pic>
        <p:nvPicPr>
          <p:cNvPr id="105" name="" descr=""/>
          <p:cNvPicPr/>
          <p:nvPr/>
        </p:nvPicPr>
        <p:blipFill>
          <a:blip r:embed="rId1"/>
          <a:stretch/>
        </p:blipFill>
        <p:spPr>
          <a:xfrm>
            <a:off x="792000" y="4364640"/>
            <a:ext cx="4679280" cy="2690640"/>
          </a:xfrm>
          <a:prstGeom prst="rect">
            <a:avLst/>
          </a:prstGeom>
          <a:ln>
            <a:noFill/>
          </a:ln>
        </p:spPr>
      </p:pic>
      <p:pic>
        <p:nvPicPr>
          <p:cNvPr id="106" name="" descr=""/>
          <p:cNvPicPr/>
          <p:nvPr/>
        </p:nvPicPr>
        <p:blipFill>
          <a:blip r:embed="rId2"/>
          <a:stretch/>
        </p:blipFill>
        <p:spPr>
          <a:xfrm>
            <a:off x="6674760" y="4104000"/>
            <a:ext cx="2612520" cy="3168720"/>
          </a:xfrm>
          <a:prstGeom prst="rect">
            <a:avLst/>
          </a:prstGeom>
          <a:ln>
            <a:noFill/>
          </a:ln>
        </p:spPr>
      </p:pic>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